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318" r:id="rId3"/>
    <p:sldId id="319" r:id="rId4"/>
    <p:sldId id="372" r:id="rId5"/>
    <p:sldId id="271" r:id="rId6"/>
    <p:sldId id="272" r:id="rId7"/>
    <p:sldId id="273" r:id="rId8"/>
    <p:sldId id="274" r:id="rId9"/>
    <p:sldId id="27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82" autoAdjust="0"/>
    <p:restoredTop sz="86410"/>
  </p:normalViewPr>
  <p:slideViewPr>
    <p:cSldViewPr>
      <p:cViewPr varScale="1">
        <p:scale>
          <a:sx n="102" d="100"/>
          <a:sy n="102" d="100"/>
        </p:scale>
        <p:origin x="91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04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F29676-66D8-4D80-BA04-63CA42C06488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B24A5-EBA6-4209-AF3C-8BA28DF90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53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B24A5-EBA6-4209-AF3C-8BA28DF902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026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B24A5-EBA6-4209-AF3C-8BA28DF9027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404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B24A5-EBA6-4209-AF3C-8BA28DF9027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998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4/25/2016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4/25/2016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4/25/2016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4/25/2016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4/25/2016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4/25/2016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4/25/2016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4/25/2016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4/25/2016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4/25/2016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4/25/2016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4/25/2016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Photographic Composition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Getting Viewers to see what you </a:t>
            </a:r>
            <a:r>
              <a:rPr lang="en-US" i="1" dirty="0" smtClean="0">
                <a:solidFill>
                  <a:srgbClr val="FFC000"/>
                </a:solidFill>
              </a:rPr>
              <a:t>want</a:t>
            </a:r>
            <a:r>
              <a:rPr lang="en-US" dirty="0" smtClean="0"/>
              <a:t> them to see!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28600"/>
            <a:ext cx="2438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53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Compositional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3581400" cy="3626640"/>
          </a:xfrm>
        </p:spPr>
        <p:txBody>
          <a:bodyPr>
            <a:normAutofit/>
          </a:bodyPr>
          <a:lstStyle/>
          <a:p>
            <a:r>
              <a:rPr lang="en-US" dirty="0" smtClean="0"/>
              <a:t>Stop Action</a:t>
            </a:r>
          </a:p>
          <a:p>
            <a:r>
              <a:rPr lang="en-US" dirty="0" smtClean="0"/>
              <a:t>Selective Focus</a:t>
            </a:r>
            <a:endParaRPr lang="en-US" dirty="0"/>
          </a:p>
          <a:p>
            <a:r>
              <a:rPr lang="en-US" dirty="0" smtClean="0"/>
              <a:t>Rule of Thirds</a:t>
            </a:r>
          </a:p>
          <a:p>
            <a:r>
              <a:rPr lang="en-US" dirty="0" smtClean="0"/>
              <a:t>Framing</a:t>
            </a:r>
          </a:p>
          <a:p>
            <a:r>
              <a:rPr lang="en-US" dirty="0" smtClean="0"/>
              <a:t>Leading Lines</a:t>
            </a:r>
          </a:p>
          <a:p>
            <a:r>
              <a:rPr lang="en-US" dirty="0" smtClean="0"/>
              <a:t>Texture</a:t>
            </a:r>
          </a:p>
          <a:p>
            <a:pPr marL="6858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76800" y="1783560"/>
            <a:ext cx="3581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/>
              <a:t>Perspective</a:t>
            </a:r>
          </a:p>
          <a:p>
            <a:r>
              <a:rPr lang="en-US" dirty="0" smtClean="0"/>
              <a:t>Lighting</a:t>
            </a:r>
          </a:p>
          <a:p>
            <a:r>
              <a:rPr lang="en-US" dirty="0" smtClean="0"/>
              <a:t>Balance</a:t>
            </a:r>
          </a:p>
          <a:p>
            <a:pPr lvl="1"/>
            <a:r>
              <a:rPr lang="en-US" dirty="0" smtClean="0"/>
              <a:t>Informal</a:t>
            </a:r>
          </a:p>
          <a:p>
            <a:pPr lvl="1"/>
            <a:r>
              <a:rPr lang="en-US" dirty="0" smtClean="0"/>
              <a:t>Formal</a:t>
            </a:r>
          </a:p>
          <a:p>
            <a:r>
              <a:rPr lang="en-US" dirty="0" smtClean="0"/>
              <a:t>Color</a:t>
            </a:r>
          </a:p>
          <a:p>
            <a:r>
              <a:rPr lang="en-US" dirty="0"/>
              <a:t>Portraiture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58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Compositional Elements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66800" y="1828800"/>
            <a:ext cx="6858000" cy="297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>
              <a:buNone/>
            </a:pPr>
            <a:r>
              <a:rPr lang="en-US" dirty="0" smtClean="0"/>
              <a:t>NOTE:</a:t>
            </a:r>
          </a:p>
          <a:p>
            <a:pPr marL="68580" indent="0">
              <a:buNone/>
            </a:pPr>
            <a:r>
              <a:rPr lang="en-US" i="1" dirty="0" smtClean="0"/>
              <a:t>These elements rarely appear in an image by themselves. There are usually multiple elements that make up the composition of an image.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11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Photographic Composition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Getting Viewers to see what you </a:t>
            </a:r>
            <a:r>
              <a:rPr lang="en-US" i="1" dirty="0" smtClean="0">
                <a:solidFill>
                  <a:srgbClr val="FFC000"/>
                </a:solidFill>
              </a:rPr>
              <a:t>want</a:t>
            </a:r>
            <a:r>
              <a:rPr lang="en-US" dirty="0" smtClean="0"/>
              <a:t> them to see!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28600"/>
            <a:ext cx="2438400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62400" y="1932778"/>
            <a:ext cx="487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i="1" dirty="0" smtClean="0">
                <a:solidFill>
                  <a:schemeClr val="accent5"/>
                </a:solidFill>
              </a:rPr>
              <a:t>Leading Lines</a:t>
            </a:r>
            <a:endParaRPr lang="en-US" sz="4400" b="1" i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98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Leading Lines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1443570"/>
            <a:ext cx="76535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smtClean="0"/>
              <a:t>Leading </a:t>
            </a:r>
            <a:r>
              <a:rPr lang="en-US" sz="3200" dirty="0"/>
              <a:t>lines are lines within an image that lead the eye to another point in the image, or </a:t>
            </a:r>
            <a:endParaRPr lang="en-US" sz="3200" dirty="0" smtClean="0"/>
          </a:p>
          <a:p>
            <a:pPr lvl="0"/>
            <a:r>
              <a:rPr lang="en-US" sz="3200" dirty="0" smtClean="0"/>
              <a:t>occasionally</a:t>
            </a:r>
            <a:r>
              <a:rPr lang="en-US" sz="3200" dirty="0"/>
              <a:t>, </a:t>
            </a:r>
            <a:endParaRPr lang="en-US" sz="3200" dirty="0" smtClean="0"/>
          </a:p>
          <a:p>
            <a:pPr lvl="0"/>
            <a:r>
              <a:rPr lang="en-US" sz="3200" dirty="0" smtClean="0"/>
              <a:t>out </a:t>
            </a:r>
            <a:r>
              <a:rPr lang="en-US" sz="3200" dirty="0"/>
              <a:t>of the </a:t>
            </a:r>
            <a:endParaRPr lang="en-US" sz="3200" dirty="0" smtClean="0"/>
          </a:p>
          <a:p>
            <a:pPr lvl="0"/>
            <a:r>
              <a:rPr lang="en-US" sz="3200" dirty="0" smtClean="0"/>
              <a:t>image</a:t>
            </a:r>
            <a:r>
              <a:rPr lang="en-US" sz="3200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667000"/>
            <a:ext cx="5748548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46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Leading Lines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1676400"/>
            <a:ext cx="3276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/>
              <a:t>Anything with a definite line can be a leading line. Fences, bridges, even a shoreline can lead the eye.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26464"/>
            <a:ext cx="3455681" cy="520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4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Leading Lines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5929519"/>
            <a:ext cx="7859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pc="-100" dirty="0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Lead the viewers eyes to the Subject</a:t>
            </a:r>
            <a:endParaRPr lang="en-US" sz="3200" spc="-100" dirty="0">
              <a:solidFill>
                <a:schemeClr val="tx2">
                  <a:satMod val="20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371600"/>
            <a:ext cx="57912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12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Leading Lines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1529223"/>
            <a:ext cx="327659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If you can pair leading lines with a subject that is placed according to the </a:t>
            </a:r>
            <a:r>
              <a:rPr lang="en-US" sz="3200" i="1" dirty="0">
                <a:solidFill>
                  <a:srgbClr val="FFFF00"/>
                </a:solidFill>
              </a:rPr>
              <a:t>rule of thirds</a:t>
            </a:r>
            <a:r>
              <a:rPr lang="en-US" sz="3200" dirty="0"/>
              <a:t> your image should be very strong.</a:t>
            </a:r>
            <a:endParaRPr lang="en-US" sz="3200" spc="-100" dirty="0">
              <a:solidFill>
                <a:schemeClr val="tx2">
                  <a:satMod val="20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547511"/>
            <a:ext cx="44069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50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Leading Lines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5791200"/>
            <a:ext cx="7859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pc="-100" dirty="0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Lead the viewers eye into the Frame</a:t>
            </a:r>
            <a:endParaRPr lang="en-US" sz="3200" spc="-100" dirty="0">
              <a:solidFill>
                <a:schemeClr val="tx2">
                  <a:satMod val="20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057400"/>
            <a:ext cx="7772400" cy="332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87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1728</TotalTime>
  <Words>167</Words>
  <Application>Microsoft Office PowerPoint</Application>
  <PresentationFormat>On-screen Show (4:3)</PresentationFormat>
  <Paragraphs>47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Calibri</vt:lpstr>
      <vt:lpstr>Consolas</vt:lpstr>
      <vt:lpstr>Corbel</vt:lpstr>
      <vt:lpstr>Wingdings</vt:lpstr>
      <vt:lpstr>Wingdings 2</vt:lpstr>
      <vt:lpstr>Wingdings 3</vt:lpstr>
      <vt:lpstr>Metro</vt:lpstr>
      <vt:lpstr>Photographic Composition</vt:lpstr>
      <vt:lpstr>Compositional Elements</vt:lpstr>
      <vt:lpstr>Compositional Elements</vt:lpstr>
      <vt:lpstr>Photographic Composition</vt:lpstr>
      <vt:lpstr>Leading Lines</vt:lpstr>
      <vt:lpstr>Leading Lines</vt:lpstr>
      <vt:lpstr>Leading Lines</vt:lpstr>
      <vt:lpstr>Leading Lines</vt:lpstr>
      <vt:lpstr>Leading Lines</vt:lpstr>
    </vt:vector>
  </TitlesOfParts>
  <Company>Kimberly Area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Photographic Composition</dc:title>
  <dc:creator>Randy Kostroski</dc:creator>
  <cp:lastModifiedBy>Randy Kostroski</cp:lastModifiedBy>
  <cp:revision>89</cp:revision>
  <dcterms:created xsi:type="dcterms:W3CDTF">2011-11-22T18:11:13Z</dcterms:created>
  <dcterms:modified xsi:type="dcterms:W3CDTF">2016-04-25T18:18:58Z</dcterms:modified>
</cp:coreProperties>
</file>