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18" r:id="rId3"/>
    <p:sldId id="319" r:id="rId4"/>
    <p:sldId id="375" r:id="rId5"/>
    <p:sldId id="277" r:id="rId6"/>
    <p:sldId id="278" r:id="rId7"/>
    <p:sldId id="275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82" autoAdjust="0"/>
    <p:restoredTop sz="86410"/>
  </p:normalViewPr>
  <p:slideViewPr>
    <p:cSldViewPr>
      <p:cViewPr varScale="1">
        <p:scale>
          <a:sx n="102" d="100"/>
          <a:sy n="102" d="100"/>
        </p:scale>
        <p:origin x="9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04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29676-66D8-4D80-BA04-63CA42C06488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B24A5-EBA6-4209-AF3C-8BA28DF9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5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B24A5-EBA6-4209-AF3C-8BA28DF902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26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B24A5-EBA6-4209-AF3C-8BA28DF902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04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B24A5-EBA6-4209-AF3C-8BA28DF902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24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4/25/2016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4/25/2016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4/25/2016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4/25/2016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4/25/2016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4/25/2016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4/25/2016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4/25/2016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4/25/2016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4/25/2016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4/25/2016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4/25/2016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Photographic 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Getting Viewers to see what you </a:t>
            </a:r>
            <a:r>
              <a:rPr lang="en-US" i="1" dirty="0" smtClean="0">
                <a:solidFill>
                  <a:srgbClr val="FFC000"/>
                </a:solidFill>
              </a:rPr>
              <a:t>want</a:t>
            </a:r>
            <a:r>
              <a:rPr lang="en-US" dirty="0" smtClean="0"/>
              <a:t> them to see!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28600"/>
            <a:ext cx="2438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3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3581400" cy="3626640"/>
          </a:xfrm>
        </p:spPr>
        <p:txBody>
          <a:bodyPr>
            <a:normAutofit/>
          </a:bodyPr>
          <a:lstStyle/>
          <a:p>
            <a:r>
              <a:rPr lang="en-US" dirty="0" smtClean="0"/>
              <a:t>Stop Action</a:t>
            </a:r>
          </a:p>
          <a:p>
            <a:r>
              <a:rPr lang="en-US" dirty="0" smtClean="0"/>
              <a:t>Selective Focus</a:t>
            </a:r>
            <a:endParaRPr lang="en-US" dirty="0"/>
          </a:p>
          <a:p>
            <a:r>
              <a:rPr lang="en-US" dirty="0" smtClean="0"/>
              <a:t>Rule of Thirds</a:t>
            </a:r>
          </a:p>
          <a:p>
            <a:r>
              <a:rPr lang="en-US" dirty="0" smtClean="0"/>
              <a:t>Framing</a:t>
            </a:r>
          </a:p>
          <a:p>
            <a:r>
              <a:rPr lang="en-US" dirty="0" smtClean="0"/>
              <a:t>Leading Lines</a:t>
            </a:r>
          </a:p>
          <a:p>
            <a:r>
              <a:rPr lang="en-US" dirty="0" smtClean="0"/>
              <a:t>Texture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783560"/>
            <a:ext cx="3581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Perspective</a:t>
            </a:r>
          </a:p>
          <a:p>
            <a:r>
              <a:rPr lang="en-US" dirty="0" smtClean="0"/>
              <a:t>Lighting</a:t>
            </a:r>
          </a:p>
          <a:p>
            <a:r>
              <a:rPr lang="en-US" dirty="0" smtClean="0"/>
              <a:t>Balance</a:t>
            </a:r>
          </a:p>
          <a:p>
            <a:pPr lvl="1"/>
            <a:r>
              <a:rPr lang="en-US" dirty="0" smtClean="0"/>
              <a:t>Informal</a:t>
            </a:r>
          </a:p>
          <a:p>
            <a:pPr lvl="1"/>
            <a:r>
              <a:rPr lang="en-US" dirty="0" smtClean="0"/>
              <a:t>Formal</a:t>
            </a:r>
          </a:p>
          <a:p>
            <a:r>
              <a:rPr lang="en-US" dirty="0" smtClean="0"/>
              <a:t>Color</a:t>
            </a:r>
          </a:p>
          <a:p>
            <a:r>
              <a:rPr lang="en-US" dirty="0"/>
              <a:t>Portraiture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Compositional Elements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1828800"/>
            <a:ext cx="6858000" cy="297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None/>
            </a:pPr>
            <a:r>
              <a:rPr lang="en-US" dirty="0" smtClean="0"/>
              <a:t>NOTE:</a:t>
            </a:r>
          </a:p>
          <a:p>
            <a:pPr marL="68580" indent="0">
              <a:buNone/>
            </a:pPr>
            <a:r>
              <a:rPr lang="en-US" i="1" dirty="0" smtClean="0"/>
              <a:t>These elements rarely appear in an image by themselves. There are usually multiple elements that make up the composition of an image.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Photographic 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Getting Viewers to see what you </a:t>
            </a:r>
            <a:r>
              <a:rPr lang="en-US" i="1" dirty="0" smtClean="0">
                <a:solidFill>
                  <a:srgbClr val="FFC000"/>
                </a:solidFill>
              </a:rPr>
              <a:t>want</a:t>
            </a:r>
            <a:r>
              <a:rPr lang="en-US" dirty="0" smtClean="0"/>
              <a:t> them to see!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28600"/>
            <a:ext cx="2438400" cy="182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1932778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i="1" dirty="0" smtClean="0">
                <a:solidFill>
                  <a:schemeClr val="accent5"/>
                </a:solidFill>
              </a:rPr>
              <a:t>Texture</a:t>
            </a:r>
            <a:endParaRPr lang="en-US" sz="4400" b="1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9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4572000"/>
          </a:xfrm>
        </p:spPr>
        <p:txBody>
          <a:bodyPr/>
          <a:lstStyle/>
          <a:p>
            <a:r>
              <a:rPr lang="en-US" dirty="0"/>
              <a:t>The visual and especially </a:t>
            </a:r>
            <a:r>
              <a:rPr lang="en-US" dirty="0" smtClean="0"/>
              <a:t>tactile (perceptible</a:t>
            </a:r>
            <a:r>
              <a:rPr lang="en-US" dirty="0"/>
              <a:t> to the touch; tangible.) quality of a surface.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631" y="2286000"/>
            <a:ext cx="5572369" cy="417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79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2806395" cy="4525963"/>
          </a:xfrm>
        </p:spPr>
        <p:txBody>
          <a:bodyPr/>
          <a:lstStyle/>
          <a:p>
            <a:r>
              <a:rPr lang="en-US" dirty="0" smtClean="0"/>
              <a:t>Intimately linked to the compositional element of Lighting.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819180"/>
            <a:ext cx="4953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30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5608" y="1295400"/>
            <a:ext cx="7772400" cy="883440"/>
          </a:xfrm>
        </p:spPr>
        <p:txBody>
          <a:bodyPr/>
          <a:lstStyle/>
          <a:p>
            <a:r>
              <a:rPr lang="en-US" dirty="0" smtClean="0"/>
              <a:t>Most repeating patterns have texture.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286000"/>
            <a:ext cx="5816600" cy="410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21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4" y="1623406"/>
            <a:ext cx="625792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777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97914"/>
            <a:ext cx="6396234" cy="426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33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1728</TotalTime>
  <Words>105</Words>
  <Application>Microsoft Office PowerPoint</Application>
  <PresentationFormat>On-screen Show (4:3)</PresentationFormat>
  <Paragraphs>42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Photographic Composition</vt:lpstr>
      <vt:lpstr>Compositional Elements</vt:lpstr>
      <vt:lpstr>Compositional Elements</vt:lpstr>
      <vt:lpstr>Photographic Composition</vt:lpstr>
      <vt:lpstr>Texture</vt:lpstr>
      <vt:lpstr>Texture</vt:lpstr>
      <vt:lpstr>Texture</vt:lpstr>
      <vt:lpstr>Texture</vt:lpstr>
      <vt:lpstr>Texture</vt:lpstr>
    </vt:vector>
  </TitlesOfParts>
  <Company>Kimberly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Photographic Composition</dc:title>
  <dc:creator>Randy Kostroski</dc:creator>
  <cp:lastModifiedBy>Randy Kostroski</cp:lastModifiedBy>
  <cp:revision>89</cp:revision>
  <dcterms:created xsi:type="dcterms:W3CDTF">2011-11-22T18:11:13Z</dcterms:created>
  <dcterms:modified xsi:type="dcterms:W3CDTF">2016-04-25T18:22:08Z</dcterms:modified>
</cp:coreProperties>
</file>